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8" r:id="rId4"/>
    <p:sldId id="259" r:id="rId5"/>
    <p:sldId id="273" r:id="rId6"/>
    <p:sldId id="260" r:id="rId7"/>
    <p:sldId id="264" r:id="rId8"/>
    <p:sldId id="269" r:id="rId9"/>
    <p:sldId id="276" r:id="rId10"/>
    <p:sldId id="271" r:id="rId11"/>
    <p:sldId id="277" r:id="rId12"/>
    <p:sldId id="272" r:id="rId13"/>
    <p:sldId id="274" r:id="rId14"/>
    <p:sldId id="275" r:id="rId15"/>
  </p:sldIdLst>
  <p:sldSz cx="9144000" cy="5143500" type="screen16x9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9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68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77;&#1085;&#1072;\Desktop\&#1057;&#1085;&#1077;&#1078;&#1080;&#1085;&#1086;&#1095;&#1082;&#1080;\Detskiy_hor_-_Belie_snezhinki_pod_sovremennuyu_muziku__(get-tune.net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АЦИЯ\ПРЕЗЕНТАЦІЇ\шаблоны\фони детские\зима\Пейзаж (7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947"/>
            <a:ext cx="9144000" cy="512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5" y="87474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2841780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1" y="2625756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9" y="19682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237428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4325" y="3380052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90600" y="1714500"/>
            <a:ext cx="74888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72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снежиночки</a:t>
            </a:r>
            <a:endParaRPr lang="ru-RU" sz="7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" name="Detskiy_hor_-_Belie_snezhinki_pod_sovremennuyu_muziku_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2457450"/>
            <a:ext cx="3048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КУМЕНТАЦИЯ\ПРЕЗЕНТАЦІЇ\шаблоны\фони детские\зима\фон каток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1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new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914400"/>
            <a:ext cx="3786214" cy="38275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27497220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ДОКУМЕНТАЦИЯ\ПРЕЗЕНТАЦІЇ\шаблоны\фони детские\зима\лепим снеговика фон YvLena (3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7775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7411" y="248770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1342" y="1364767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62722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36929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31592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91554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C:\Users\user\Desktop\zimaa-13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9" y="1446601"/>
            <a:ext cx="3175297" cy="31392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КУМЕНТАЦИЯ\ПРЕЗЕНТАЦІЇ\шаблоны\фони детские\зима\Пейзаж (10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554"/>
            <a:ext cx="9144000" cy="512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1" y="800100"/>
            <a:ext cx="768943" cy="660288"/>
          </a:xfrm>
          <a:prstGeom prst="rect">
            <a:avLst/>
          </a:prstGeom>
          <a:noFill/>
        </p:spPr>
      </p:pic>
      <p:pic>
        <p:nvPicPr>
          <p:cNvPr id="9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1" y="800100"/>
            <a:ext cx="768943" cy="660288"/>
          </a:xfrm>
          <a:prstGeom prst="rect">
            <a:avLst/>
          </a:prstGeom>
          <a:noFill/>
        </p:spPr>
      </p:pic>
      <p:pic>
        <p:nvPicPr>
          <p:cNvPr id="10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1" y="171450"/>
            <a:ext cx="768943" cy="660288"/>
          </a:xfrm>
          <a:prstGeom prst="rect">
            <a:avLst/>
          </a:prstGeom>
          <a:noFill/>
        </p:spPr>
      </p:pic>
      <p:pic>
        <p:nvPicPr>
          <p:cNvPr id="11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1" y="171450"/>
            <a:ext cx="768943" cy="660288"/>
          </a:xfrm>
          <a:prstGeom prst="rect">
            <a:avLst/>
          </a:prstGeom>
          <a:noFill/>
        </p:spPr>
      </p:pic>
      <p:pic>
        <p:nvPicPr>
          <p:cNvPr id="12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1" y="171450"/>
            <a:ext cx="768943" cy="660288"/>
          </a:xfrm>
          <a:prstGeom prst="rect">
            <a:avLst/>
          </a:prstGeom>
          <a:noFill/>
        </p:spPr>
      </p:pic>
      <p:pic>
        <p:nvPicPr>
          <p:cNvPr id="14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1" y="685800"/>
            <a:ext cx="768943" cy="660288"/>
          </a:xfrm>
          <a:prstGeom prst="rect">
            <a:avLst/>
          </a:prstGeom>
          <a:noFill/>
        </p:spPr>
      </p:pic>
      <p:pic>
        <p:nvPicPr>
          <p:cNvPr id="15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742950"/>
            <a:ext cx="768943" cy="660288"/>
          </a:xfrm>
          <a:prstGeom prst="rect">
            <a:avLst/>
          </a:prstGeom>
          <a:noFill/>
        </p:spPr>
      </p:pic>
      <p:pic>
        <p:nvPicPr>
          <p:cNvPr id="16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1" y="228600"/>
            <a:ext cx="768943" cy="660288"/>
          </a:xfrm>
          <a:prstGeom prst="rect">
            <a:avLst/>
          </a:prstGeom>
          <a:noFill/>
        </p:spPr>
      </p:pic>
      <p:pic>
        <p:nvPicPr>
          <p:cNvPr id="17" name="Picture 3" descr="C:\Users\user\Desktop\zimaa-14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1314450"/>
            <a:ext cx="4572032" cy="3429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КУМЕНТАЦИЯ\ПРЕЗЕНТАЦІЇ\шаблоны\фони детские\зима\Пейзаж (10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554"/>
            <a:ext cx="9144000" cy="512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Солнышко\Desktop\Новая папка\06bda9bd896c26e0cc2feaaaa2232d3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28600"/>
            <a:ext cx="914400" cy="69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олнышко\Desktop\Новая папка\06bda9bd896c26e0cc2feaaaa2232d3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71450"/>
            <a:ext cx="83820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олнышко\Desktop\Новая папка\06bda9bd896c26e0cc2feaaaa2232d3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742950"/>
            <a:ext cx="914400" cy="69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Солнышко\Desktop\Новая папка\06bda9bd896c26e0cc2feaaaa2232d3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00050"/>
            <a:ext cx="83820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Солнышко\Desktop\Новая папка\06bda9bd896c26e0cc2feaaaa2232d3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257300"/>
            <a:ext cx="83820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8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1" y="1657350"/>
            <a:ext cx="6087925" cy="3053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1607659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АЦИЯ\ПРЕЗЕНТАЦІЇ\шаблоны\фони детские\зима\Пейзаж (7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947"/>
            <a:ext cx="9144000" cy="512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5" y="87474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2841780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1" y="2625756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9" y="19682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237428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Солнышко\Desktop\Новая папка\d2cb88548b80da1cbb645576ccc50fd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4325" y="3380052"/>
            <a:ext cx="2695351" cy="150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90600" y="1714500"/>
            <a:ext cx="74888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7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Ура! </a:t>
            </a:r>
            <a:r>
              <a:rPr lang="uk-UA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Зима!</a:t>
            </a:r>
            <a:endParaRPr lang="ru-RU" sz="7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КУМЕНТАЦИЯ\ПРЕЗЕНТАЦІЇ\шаблоны\фони детские\зима\фон каток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1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Солнышко\Desktop\Новая папка\97db4374f2d1d252676c5db0ea9deb2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19087"/>
            <a:ext cx="2476628" cy="165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Солнышко\Desktop\Новая папка\97db4374f2d1d252676c5db0ea9deb2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59340"/>
            <a:ext cx="2476628" cy="165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Солнышко\Desktop\Новая папка\97db4374f2d1d252676c5db0ea9deb2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03798"/>
            <a:ext cx="2476628" cy="165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Солнышко\Desktop\Новая папка\97db4374f2d1d252676c5db0ea9deb2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686" y="3484159"/>
            <a:ext cx="2476628" cy="165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Солнышко\Desktop\Новая папка\97db4374f2d1d252676c5db0ea9deb2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11810"/>
            <a:ext cx="2476628" cy="165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Солнышко\Desktop\Новая папка\97db4374f2d1d252676c5db0ea9deb2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0"/>
            <a:ext cx="2476628" cy="165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Солнышко\Desktop\Новая папка\97db4374f2d1d252676c5db0ea9deb2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919087"/>
            <a:ext cx="2476628" cy="165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КУМЕНТАЦИЯ\ПРЕЗЕНТАЦІЇ\шаблоны\фони детские\зима\Пейзаж (9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9" y="-20604"/>
            <a:ext cx="9142971" cy="516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zimaa-8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514350"/>
            <a:ext cx="3352800" cy="40063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КУМЕНТАЦИЯ\ПРЕЗЕНТАЦІЇ\шаблоны\фони детские\зима\Пейзаж (10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554"/>
            <a:ext cx="9144000" cy="512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Солнышко\Desktop\Новая папка\06bda9bd896c26e0cc2feaaaa2232d3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14300"/>
            <a:ext cx="2016224" cy="153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олнышко\Desktop\Новая папка\06bda9bd896c26e0cc2feaaaa2232d3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71450"/>
            <a:ext cx="2016224" cy="153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олнышко\Desktop\Новая папка\06bda9bd896c26e0cc2feaaaa2232d3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742950"/>
            <a:ext cx="2016224" cy="153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Солнышко\Desktop\Новая папка\06bda9bd896c26e0cc2feaaaa2232d3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4200" y="742950"/>
            <a:ext cx="2016224" cy="153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Солнышко\Desktop\Новая папка\ac35b8a894e285cbc4e006f16b6d514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485900"/>
            <a:ext cx="3717032" cy="341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607659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КУМЕНТАЦИЯ\ПРЕЗЕНТАЦІЇ\шаблоны\фони детские\зима\Пейзаж (9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9" y="-20604"/>
            <a:ext cx="9142971" cy="516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3" descr="C:\Users\user\Desktop\zimaa-2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1371601"/>
            <a:ext cx="4500594" cy="3341690"/>
          </a:xfrm>
          <a:prstGeom prst="rect">
            <a:avLst/>
          </a:prstGeom>
          <a:noFill/>
        </p:spPr>
      </p:pic>
      <p:pic>
        <p:nvPicPr>
          <p:cNvPr id="6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1" y="171450"/>
            <a:ext cx="768943" cy="660288"/>
          </a:xfrm>
          <a:prstGeom prst="rect">
            <a:avLst/>
          </a:prstGeom>
          <a:noFill/>
        </p:spPr>
      </p:pic>
      <p:pic>
        <p:nvPicPr>
          <p:cNvPr id="7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1" y="171450"/>
            <a:ext cx="768943" cy="660288"/>
          </a:xfrm>
          <a:prstGeom prst="rect">
            <a:avLst/>
          </a:prstGeom>
          <a:noFill/>
        </p:spPr>
      </p:pic>
      <p:pic>
        <p:nvPicPr>
          <p:cNvPr id="8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171450"/>
            <a:ext cx="768943" cy="660288"/>
          </a:xfrm>
          <a:prstGeom prst="rect">
            <a:avLst/>
          </a:prstGeom>
          <a:noFill/>
        </p:spPr>
      </p:pic>
      <p:pic>
        <p:nvPicPr>
          <p:cNvPr id="9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1" y="857250"/>
            <a:ext cx="768943" cy="660288"/>
          </a:xfrm>
          <a:prstGeom prst="rect">
            <a:avLst/>
          </a:prstGeom>
          <a:noFill/>
        </p:spPr>
      </p:pic>
      <p:pic>
        <p:nvPicPr>
          <p:cNvPr id="10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1" y="685800"/>
            <a:ext cx="768943" cy="660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ДОКУМЕНТАЦИЯ\ПРЕЗЕНТАЦІЇ\шаблоны\фони детские\зима\лепим снеговика фон YvLena (3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7775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7411" y="248770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1342" y="1364767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36929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31592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91554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C:\Users\user\Desktop\zimaa-30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914400"/>
            <a:ext cx="5681682" cy="37784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КУМЕНТАЦИЯ\ПРЕЗЕНТАЦІЇ\шаблоны\фони детские\зима\Пейзаж (10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554"/>
            <a:ext cx="9144000" cy="512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new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017974"/>
            <a:ext cx="3786214" cy="3827502"/>
          </a:xfrm>
          <a:prstGeom prst="rect">
            <a:avLst/>
          </a:prstGeom>
          <a:noFill/>
        </p:spPr>
      </p:pic>
      <p:pic>
        <p:nvPicPr>
          <p:cNvPr id="8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1" y="800100"/>
            <a:ext cx="768943" cy="660288"/>
          </a:xfrm>
          <a:prstGeom prst="rect">
            <a:avLst/>
          </a:prstGeom>
          <a:noFill/>
        </p:spPr>
      </p:pic>
      <p:pic>
        <p:nvPicPr>
          <p:cNvPr id="9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1" y="800100"/>
            <a:ext cx="768943" cy="660288"/>
          </a:xfrm>
          <a:prstGeom prst="rect">
            <a:avLst/>
          </a:prstGeom>
          <a:noFill/>
        </p:spPr>
      </p:pic>
      <p:pic>
        <p:nvPicPr>
          <p:cNvPr id="10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1" y="171450"/>
            <a:ext cx="768943" cy="660288"/>
          </a:xfrm>
          <a:prstGeom prst="rect">
            <a:avLst/>
          </a:prstGeom>
          <a:noFill/>
        </p:spPr>
      </p:pic>
      <p:pic>
        <p:nvPicPr>
          <p:cNvPr id="11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1" y="171450"/>
            <a:ext cx="768943" cy="660288"/>
          </a:xfrm>
          <a:prstGeom prst="rect">
            <a:avLst/>
          </a:prstGeom>
          <a:noFill/>
        </p:spPr>
      </p:pic>
      <p:pic>
        <p:nvPicPr>
          <p:cNvPr id="12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1" y="171450"/>
            <a:ext cx="768943" cy="660288"/>
          </a:xfrm>
          <a:prstGeom prst="rect">
            <a:avLst/>
          </a:prstGeom>
          <a:noFill/>
        </p:spPr>
      </p:pic>
      <p:pic>
        <p:nvPicPr>
          <p:cNvPr id="14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1" y="685800"/>
            <a:ext cx="768943" cy="660288"/>
          </a:xfrm>
          <a:prstGeom prst="rect">
            <a:avLst/>
          </a:prstGeom>
          <a:noFill/>
        </p:spPr>
      </p:pic>
      <p:pic>
        <p:nvPicPr>
          <p:cNvPr id="15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1" y="742950"/>
            <a:ext cx="768943" cy="660288"/>
          </a:xfrm>
          <a:prstGeom prst="rect">
            <a:avLst/>
          </a:prstGeom>
          <a:noFill/>
        </p:spPr>
      </p:pic>
      <p:pic>
        <p:nvPicPr>
          <p:cNvPr id="16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7201" y="228600"/>
            <a:ext cx="768943" cy="660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КУМЕНТАЦИЯ\ПРЕЗЕНТАЦІЇ\шаблоны\фони детские\зима\Пейзаж (10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554"/>
            <a:ext cx="9144000" cy="512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1" y="800100"/>
            <a:ext cx="768943" cy="660288"/>
          </a:xfrm>
          <a:prstGeom prst="rect">
            <a:avLst/>
          </a:prstGeom>
          <a:noFill/>
        </p:spPr>
      </p:pic>
      <p:pic>
        <p:nvPicPr>
          <p:cNvPr id="9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1" y="800100"/>
            <a:ext cx="768943" cy="660288"/>
          </a:xfrm>
          <a:prstGeom prst="rect">
            <a:avLst/>
          </a:prstGeom>
          <a:noFill/>
        </p:spPr>
      </p:pic>
      <p:pic>
        <p:nvPicPr>
          <p:cNvPr id="10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1" y="171450"/>
            <a:ext cx="768943" cy="660288"/>
          </a:xfrm>
          <a:prstGeom prst="rect">
            <a:avLst/>
          </a:prstGeom>
          <a:noFill/>
        </p:spPr>
      </p:pic>
      <p:pic>
        <p:nvPicPr>
          <p:cNvPr id="11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1" y="171450"/>
            <a:ext cx="768943" cy="660288"/>
          </a:xfrm>
          <a:prstGeom prst="rect">
            <a:avLst/>
          </a:prstGeom>
          <a:noFill/>
        </p:spPr>
      </p:pic>
      <p:pic>
        <p:nvPicPr>
          <p:cNvPr id="12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1" y="171450"/>
            <a:ext cx="768943" cy="660288"/>
          </a:xfrm>
          <a:prstGeom prst="rect">
            <a:avLst/>
          </a:prstGeom>
          <a:noFill/>
        </p:spPr>
      </p:pic>
      <p:pic>
        <p:nvPicPr>
          <p:cNvPr id="14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1" y="685800"/>
            <a:ext cx="768943" cy="660288"/>
          </a:xfrm>
          <a:prstGeom prst="rect">
            <a:avLst/>
          </a:prstGeom>
          <a:noFill/>
        </p:spPr>
      </p:pic>
      <p:pic>
        <p:nvPicPr>
          <p:cNvPr id="15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742950"/>
            <a:ext cx="768943" cy="660288"/>
          </a:xfrm>
          <a:prstGeom prst="rect">
            <a:avLst/>
          </a:prstGeom>
          <a:noFill/>
        </p:spPr>
      </p:pic>
      <p:pic>
        <p:nvPicPr>
          <p:cNvPr id="16" name="Picture 5" descr="C:\Users\user\Desktop\zimaa-2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1" y="228600"/>
            <a:ext cx="768943" cy="660288"/>
          </a:xfrm>
          <a:prstGeom prst="rect">
            <a:avLst/>
          </a:prstGeom>
          <a:noFill/>
        </p:spPr>
      </p:pic>
      <p:pic>
        <p:nvPicPr>
          <p:cNvPr id="13" name="Picture 13" descr="MMAG00396_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1" y="1028700"/>
            <a:ext cx="6262133" cy="3429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ДОКУМЕНТАЦИЯ\ПРЕЗЕНТАЦІЇ\шаблоны\фони детские\зима\лепим снеговика фон YvLena (3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7775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7411" y="248770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1342" y="1364767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62722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36929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31592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Солнышко\Desktop\Новая папка\209695332fdd2d2c6e87b6119d55ae9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91554"/>
            <a:ext cx="1080120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Лена\Desktop\elky20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628650"/>
            <a:ext cx="4114800" cy="4243388"/>
          </a:xfrm>
          <a:prstGeom prst="rect">
            <a:avLst/>
          </a:prstGeom>
          <a:noFill/>
        </p:spPr>
      </p:pic>
      <p:pic>
        <p:nvPicPr>
          <p:cNvPr id="12" name="Picture 27" descr="star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33800" y="2343150"/>
            <a:ext cx="495300" cy="328613"/>
          </a:xfrm>
          <a:prstGeom prst="rect">
            <a:avLst/>
          </a:prstGeom>
          <a:noFill/>
        </p:spPr>
      </p:pic>
      <p:pic>
        <p:nvPicPr>
          <p:cNvPr id="13" name="Picture 27" descr="star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38600" y="2857500"/>
            <a:ext cx="495300" cy="328613"/>
          </a:xfrm>
          <a:prstGeom prst="rect">
            <a:avLst/>
          </a:prstGeom>
          <a:noFill/>
        </p:spPr>
      </p:pic>
      <p:pic>
        <p:nvPicPr>
          <p:cNvPr id="14" name="Picture 27" descr="star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0400" y="1714500"/>
            <a:ext cx="495300" cy="328613"/>
          </a:xfrm>
          <a:prstGeom prst="rect">
            <a:avLst/>
          </a:prstGeom>
          <a:noFill/>
        </p:spPr>
      </p:pic>
      <p:pic>
        <p:nvPicPr>
          <p:cNvPr id="15" name="Picture 27" descr="star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95600" y="3486150"/>
            <a:ext cx="495300" cy="328613"/>
          </a:xfrm>
          <a:prstGeom prst="rect">
            <a:avLst/>
          </a:prstGeom>
          <a:noFill/>
        </p:spPr>
      </p:pic>
      <p:pic>
        <p:nvPicPr>
          <p:cNvPr id="16" name="Picture 27" descr="star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24400" y="2971800"/>
            <a:ext cx="495300" cy="328613"/>
          </a:xfrm>
          <a:prstGeom prst="rect">
            <a:avLst/>
          </a:prstGeom>
          <a:noFill/>
        </p:spPr>
      </p:pic>
      <p:pic>
        <p:nvPicPr>
          <p:cNvPr id="17" name="Picture 27" descr="star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0" y="2686050"/>
            <a:ext cx="495300" cy="328613"/>
          </a:xfrm>
          <a:prstGeom prst="rect">
            <a:avLst/>
          </a:prstGeom>
          <a:noFill/>
        </p:spPr>
      </p:pic>
      <p:pic>
        <p:nvPicPr>
          <p:cNvPr id="18" name="Picture 27" descr="star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14800" y="3429000"/>
            <a:ext cx="495300" cy="3286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63496907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</Words>
  <Application>Microsoft Office PowerPoint</Application>
  <PresentationFormat>Экран (16:9)</PresentationFormat>
  <Paragraphs>2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Admin</cp:lastModifiedBy>
  <cp:revision>24</cp:revision>
  <dcterms:created xsi:type="dcterms:W3CDTF">2012-12-02T20:55:47Z</dcterms:created>
  <dcterms:modified xsi:type="dcterms:W3CDTF">2019-12-25T03:17:50Z</dcterms:modified>
</cp:coreProperties>
</file>